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90" y="-3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BDD37-1C3D-4DD3-8A28-1CCFC7670647}" type="datetimeFigureOut">
              <a:rPr lang="en-US" smtClean="0"/>
              <a:t>7/24/2011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DF872-4680-4630-A2B7-FD8DD99E85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129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BDD37-1C3D-4DD3-8A28-1CCFC7670647}" type="datetimeFigureOut">
              <a:rPr lang="en-US" smtClean="0"/>
              <a:t>7/24/2011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DF872-4680-4630-A2B7-FD8DD99E85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79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BDD37-1C3D-4DD3-8A28-1CCFC7670647}" type="datetimeFigureOut">
              <a:rPr lang="en-US" smtClean="0"/>
              <a:t>7/24/2011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DF872-4680-4630-A2B7-FD8DD99E85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84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BDD37-1C3D-4DD3-8A28-1CCFC7670647}" type="datetimeFigureOut">
              <a:rPr lang="en-US" smtClean="0"/>
              <a:t>7/24/2011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DF872-4680-4630-A2B7-FD8DD99E85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863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BDD37-1C3D-4DD3-8A28-1CCFC7670647}" type="datetimeFigureOut">
              <a:rPr lang="en-US" smtClean="0"/>
              <a:t>7/24/2011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DF872-4680-4630-A2B7-FD8DD99E85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11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BDD37-1C3D-4DD3-8A28-1CCFC7670647}" type="datetimeFigureOut">
              <a:rPr lang="en-US" smtClean="0"/>
              <a:t>7/24/2011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DF872-4680-4630-A2B7-FD8DD99E85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956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BDD37-1C3D-4DD3-8A28-1CCFC7670647}" type="datetimeFigureOut">
              <a:rPr lang="en-US" smtClean="0"/>
              <a:t>7/24/2011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DF872-4680-4630-A2B7-FD8DD99E85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615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BDD37-1C3D-4DD3-8A28-1CCFC7670647}" type="datetimeFigureOut">
              <a:rPr lang="en-US" smtClean="0"/>
              <a:t>7/24/2011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DF872-4680-4630-A2B7-FD8DD99E85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89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BDD37-1C3D-4DD3-8A28-1CCFC7670647}" type="datetimeFigureOut">
              <a:rPr lang="en-US" smtClean="0"/>
              <a:t>7/24/2011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DF872-4680-4630-A2B7-FD8DD99E85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609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BDD37-1C3D-4DD3-8A28-1CCFC7670647}" type="datetimeFigureOut">
              <a:rPr lang="en-US" smtClean="0"/>
              <a:t>7/24/2011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DF872-4680-4630-A2B7-FD8DD99E85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106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BDD37-1C3D-4DD3-8A28-1CCFC7670647}" type="datetimeFigureOut">
              <a:rPr lang="en-US" smtClean="0"/>
              <a:t>7/24/2011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DF872-4680-4630-A2B7-FD8DD99E85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136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9BDD37-1C3D-4DD3-8A28-1CCFC7670647}" type="datetimeFigureOut">
              <a:rPr lang="en-US" smtClean="0"/>
              <a:t>7/24/2011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CDF872-4680-4630-A2B7-FD8DD99E85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52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272" y="220980"/>
            <a:ext cx="8339455" cy="64160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233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45" y="402272"/>
            <a:ext cx="8398510" cy="60534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1518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45" y="402272"/>
            <a:ext cx="8398510" cy="6053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032" y="244475"/>
            <a:ext cx="8369935" cy="6369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8353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66077"/>
            <a:ext cx="8229600" cy="61258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9068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382" y="237807"/>
            <a:ext cx="8103235" cy="63823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3236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77" y="381000"/>
            <a:ext cx="8818245" cy="6324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8095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1000"/>
            <a:ext cx="8653463" cy="591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6626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96446"/>
            <a:ext cx="8403346" cy="6080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8955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88" y="457200"/>
            <a:ext cx="8048625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4822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04838"/>
            <a:ext cx="8229600" cy="6100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99004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On-screen Show (4:3)</PresentationFormat>
  <Paragraphs>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gary</dc:creator>
  <cp:lastModifiedBy>gary</cp:lastModifiedBy>
  <cp:revision>4</cp:revision>
  <dcterms:created xsi:type="dcterms:W3CDTF">2011-07-24T20:00:31Z</dcterms:created>
  <dcterms:modified xsi:type="dcterms:W3CDTF">2011-07-24T22:57:06Z</dcterms:modified>
</cp:coreProperties>
</file>